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1"/>
  </p:notesMasterIdLst>
  <p:handoutMasterIdLst>
    <p:handoutMasterId r:id="rId12"/>
  </p:handoutMasterIdLst>
  <p:sldIdLst>
    <p:sldId id="256" r:id="rId5"/>
    <p:sldId id="267" r:id="rId6"/>
    <p:sldId id="266" r:id="rId7"/>
    <p:sldId id="275" r:id="rId8"/>
    <p:sldId id="274" r:id="rId9"/>
    <p:sldId id="27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598" autoAdjust="0"/>
  </p:normalViewPr>
  <p:slideViewPr>
    <p:cSldViewPr snapToGrid="0">
      <p:cViewPr varScale="1">
        <p:scale>
          <a:sx n="112" d="100"/>
          <a:sy n="112" d="100"/>
        </p:scale>
        <p:origin x="2184"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6/5/2023</a:t>
            </a:fld>
            <a:endParaRPr lang="en-US" dirty="0"/>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6/5/2023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9094F-44ED-46E6-A51E-52761DD3C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907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1">
                <a:solidFill>
                  <a:schemeClr val="bg1"/>
                </a:solidFill>
              </a:defRPr>
            </a:lvl1pPr>
          </a:lstStyle>
          <a:p>
            <a:r>
              <a:rPr lang="en-US"/>
              <a:t>Click to edit Master subtitle style</a:t>
            </a:r>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936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
        <p:nvSpPr>
          <p:cNvPr id="2" name="Footer Placeholder 4">
            <a:extLst>
              <a:ext uri="{FF2B5EF4-FFF2-40B4-BE49-F238E27FC236}">
                <a16:creationId xmlns:a16="http://schemas.microsoft.com/office/drawing/2014/main" id="{B0EF04CC-F1B1-495C-BA2F-F28A5D9715A2}"/>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3" name="Date Placeholder 3">
            <a:extLst>
              <a:ext uri="{FF2B5EF4-FFF2-40B4-BE49-F238E27FC236}">
                <a16:creationId xmlns:a16="http://schemas.microsoft.com/office/drawing/2014/main" id="{657B66A6-EBC5-4A75-B938-7148B7A12627}"/>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4" name="Slide Number Placeholder 5">
            <a:extLst>
              <a:ext uri="{FF2B5EF4-FFF2-40B4-BE49-F238E27FC236}">
                <a16:creationId xmlns:a16="http://schemas.microsoft.com/office/drawing/2014/main" id="{D83DD707-C769-4868-9B2F-1BF7ABBCD207}"/>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09807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926107-51B9-44DD-8581-AA5E8B601C63}"/>
              </a:ext>
            </a:extLst>
          </p:cNvPr>
          <p:cNvSpPr>
            <a:spLocks noGrp="1"/>
          </p:cNvSpPr>
          <p:nvPr>
            <p:ph type="title"/>
          </p:nvPr>
        </p:nvSpPr>
        <p:spPr>
          <a:xfrm>
            <a:off x="647698" y="484494"/>
            <a:ext cx="5800867" cy="1569493"/>
          </a:xfrm>
        </p:spPr>
        <p:txBody>
          <a:bodyPr anchor="b">
            <a:normAutofit/>
          </a:bodyPr>
          <a:lstStyle>
            <a:lvl1pPr>
              <a:defRPr>
                <a:solidFill>
                  <a:schemeClr val="accent1"/>
                </a:solidFill>
              </a:defRPr>
            </a:lvl1p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CD144A4B-34B7-47EC-888B-0D20760065AA}"/>
              </a:ext>
            </a:extLst>
          </p:cNvPr>
          <p:cNvSpPr>
            <a:spLocks noGrp="1"/>
          </p:cNvSpPr>
          <p:nvPr>
            <p:ph idx="1"/>
          </p:nvPr>
        </p:nvSpPr>
        <p:spPr>
          <a:xfrm>
            <a:off x="647702" y="2156346"/>
            <a:ext cx="5800866" cy="3963937"/>
          </a:xfrm>
        </p:spPr>
        <p:txBody>
          <a:bodyPr>
            <a:normAutofit/>
          </a:bodyPr>
          <a:lstStyle>
            <a:lvl1pPr marL="0" indent="0">
              <a:buNone/>
              <a:defRPr/>
            </a:lvl1pPr>
          </a:lstStyle>
          <a:p>
            <a:pPr lvl="0"/>
            <a:r>
              <a:rPr lang="en-US"/>
              <a:t>Click to edit Master text styles</a:t>
            </a:r>
          </a:p>
        </p:txBody>
      </p:sp>
      <p:sp>
        <p:nvSpPr>
          <p:cNvPr id="9" name="Footer Placeholder 4">
            <a:extLst>
              <a:ext uri="{FF2B5EF4-FFF2-40B4-BE49-F238E27FC236}">
                <a16:creationId xmlns:a16="http://schemas.microsoft.com/office/drawing/2014/main" id="{C6A9B852-DA3F-4566-BDEB-F1F69334E1FB}"/>
              </a:ext>
            </a:extLst>
          </p:cNvPr>
          <p:cNvSpPr>
            <a:spLocks noGrp="1"/>
          </p:cNvSpPr>
          <p:nvPr>
            <p:ph type="ftr" sz="quarter" idx="11"/>
          </p:nvPr>
        </p:nvSpPr>
        <p:spPr>
          <a:xfrm>
            <a:off x="199277" y="6356350"/>
            <a:ext cx="3877423"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17" name="Picture Placeholder 12">
            <a:extLst>
              <a:ext uri="{FF2B5EF4-FFF2-40B4-BE49-F238E27FC236}">
                <a16:creationId xmlns:a16="http://schemas.microsoft.com/office/drawing/2014/main" id="{116EBB24-A127-412B-99DB-A7FBCA68A2FA}"/>
              </a:ext>
            </a:extLst>
          </p:cNvPr>
          <p:cNvSpPr>
            <a:spLocks noGrp="1"/>
          </p:cNvSpPr>
          <p:nvPr>
            <p:ph type="pic" sz="quarter" idx="13" hasCustomPrompt="1"/>
          </p:nvPr>
        </p:nvSpPr>
        <p:spPr>
          <a:xfrm>
            <a:off x="6700838" y="665163"/>
            <a:ext cx="2214562" cy="2513012"/>
          </a:xfrm>
        </p:spPr>
        <p:txBody>
          <a:bodyPr/>
          <a:lstStyle>
            <a:lvl1pPr marL="0" indent="0" algn="ctr">
              <a:buNone/>
              <a:defRPr/>
            </a:lvl1pPr>
          </a:lstStyle>
          <a:p>
            <a:r>
              <a:rPr lang="en-US" dirty="0"/>
              <a:t>Click to add photo</a:t>
            </a:r>
          </a:p>
        </p:txBody>
      </p:sp>
      <p:sp>
        <p:nvSpPr>
          <p:cNvPr id="18" name="Picture Placeholder 12">
            <a:extLst>
              <a:ext uri="{FF2B5EF4-FFF2-40B4-BE49-F238E27FC236}">
                <a16:creationId xmlns:a16="http://schemas.microsoft.com/office/drawing/2014/main" id="{63CCB0A6-D7F6-4C78-B6C0-A045E3B25B00}"/>
              </a:ext>
            </a:extLst>
          </p:cNvPr>
          <p:cNvSpPr>
            <a:spLocks noGrp="1"/>
          </p:cNvSpPr>
          <p:nvPr>
            <p:ph type="pic" sz="quarter" idx="14" hasCustomPrompt="1"/>
          </p:nvPr>
        </p:nvSpPr>
        <p:spPr>
          <a:xfrm>
            <a:off x="9329737" y="665579"/>
            <a:ext cx="2214562" cy="2513012"/>
          </a:xfrm>
        </p:spPr>
        <p:txBody>
          <a:bodyPr/>
          <a:lstStyle>
            <a:lvl1pPr marL="0" indent="0" algn="ctr">
              <a:buNone/>
              <a:defRPr/>
            </a:lvl1pPr>
          </a:lstStyle>
          <a:p>
            <a:r>
              <a:rPr lang="en-US" dirty="0"/>
              <a:t>Click to add photo</a:t>
            </a:r>
          </a:p>
        </p:txBody>
      </p:sp>
      <p:sp>
        <p:nvSpPr>
          <p:cNvPr id="19" name="Picture Placeholder 12">
            <a:extLst>
              <a:ext uri="{FF2B5EF4-FFF2-40B4-BE49-F238E27FC236}">
                <a16:creationId xmlns:a16="http://schemas.microsoft.com/office/drawing/2014/main" id="{F3038A14-3DB7-4BDC-A247-674224BFB8B1}"/>
              </a:ext>
            </a:extLst>
          </p:cNvPr>
          <p:cNvSpPr>
            <a:spLocks noGrp="1"/>
          </p:cNvSpPr>
          <p:nvPr>
            <p:ph type="pic" sz="quarter" idx="15" hasCustomPrompt="1"/>
          </p:nvPr>
        </p:nvSpPr>
        <p:spPr>
          <a:xfrm>
            <a:off x="6700854" y="3607271"/>
            <a:ext cx="2214562" cy="2513012"/>
          </a:xfrm>
        </p:spPr>
        <p:txBody>
          <a:bodyPr/>
          <a:lstStyle>
            <a:lvl1pPr marL="0" indent="0" algn="ctr">
              <a:buNone/>
              <a:defRPr/>
            </a:lvl1pPr>
          </a:lstStyle>
          <a:p>
            <a:r>
              <a:rPr lang="en-US" dirty="0"/>
              <a:t>Click to add photo</a:t>
            </a:r>
          </a:p>
        </p:txBody>
      </p:sp>
      <p:sp>
        <p:nvSpPr>
          <p:cNvPr id="20" name="Picture Placeholder 12">
            <a:extLst>
              <a:ext uri="{FF2B5EF4-FFF2-40B4-BE49-F238E27FC236}">
                <a16:creationId xmlns:a16="http://schemas.microsoft.com/office/drawing/2014/main" id="{59BCC1BB-4299-409F-9215-B3A4ECAB5238}"/>
              </a:ext>
            </a:extLst>
          </p:cNvPr>
          <p:cNvSpPr>
            <a:spLocks noGrp="1"/>
          </p:cNvSpPr>
          <p:nvPr>
            <p:ph type="pic" sz="quarter" idx="16" hasCustomPrompt="1"/>
          </p:nvPr>
        </p:nvSpPr>
        <p:spPr>
          <a:xfrm>
            <a:off x="9324845" y="3607271"/>
            <a:ext cx="2214562" cy="2513012"/>
          </a:xfrm>
        </p:spPr>
        <p:txBody>
          <a:bodyPr/>
          <a:lstStyle>
            <a:lvl1pPr marL="0" indent="0" algn="ctr">
              <a:buNone/>
              <a:defRPr/>
            </a:lvl1pPr>
          </a:lstStyle>
          <a:p>
            <a:r>
              <a:rPr lang="en-US" dirty="0"/>
              <a:t>Click to add photo</a:t>
            </a:r>
          </a:p>
        </p:txBody>
      </p:sp>
      <p:sp>
        <p:nvSpPr>
          <p:cNvPr id="10" name="Date Placeholder 3">
            <a:extLst>
              <a:ext uri="{FF2B5EF4-FFF2-40B4-BE49-F238E27FC236}">
                <a16:creationId xmlns:a16="http://schemas.microsoft.com/office/drawing/2014/main" id="{7FB415D6-2F2D-46E2-94AF-1F3BE10F351D}"/>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1" name="Slide Number Placeholder 5">
            <a:extLst>
              <a:ext uri="{FF2B5EF4-FFF2-40B4-BE49-F238E27FC236}">
                <a16:creationId xmlns:a16="http://schemas.microsoft.com/office/drawing/2014/main" id="{FEC8DC3B-1AAD-429C-A1EA-FAEE9D884490}"/>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F39FF-F5CB-4ACA-9B46-4CCF89ECA75F}"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00162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152F41C-45C5-4E09-A91A-8F4AE80B065E}"/>
              </a:ext>
              <a:ext uri="{C183D7F6-B498-43B3-948B-1728B52AA6E4}">
                <adec:decorative xmlns:adec="http://schemas.microsoft.com/office/drawing/2017/decorative" val="1"/>
              </a:ext>
            </a:extLst>
          </p:cNvPr>
          <p:cNvSpPr/>
          <p:nvPr userDrawn="1"/>
        </p:nvSpPr>
        <p:spPr>
          <a:xfrm>
            <a:off x="0" y="4533900"/>
            <a:ext cx="9144000" cy="2324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6">
            <a:extLst>
              <a:ext uri="{FF2B5EF4-FFF2-40B4-BE49-F238E27FC236}">
                <a16:creationId xmlns:a16="http://schemas.microsoft.com/office/drawing/2014/main" id="{DA9EBEF3-E8A8-4C5C-B6D9-B322242DC93A}"/>
              </a:ext>
            </a:extLst>
          </p:cNvPr>
          <p:cNvSpPr>
            <a:spLocks noGrp="1"/>
          </p:cNvSpPr>
          <p:nvPr>
            <p:ph type="ctrTitle"/>
          </p:nvPr>
        </p:nvSpPr>
        <p:spPr>
          <a:xfrm>
            <a:off x="877001" y="4947313"/>
            <a:ext cx="7700617" cy="1409037"/>
          </a:xfrm>
        </p:spPr>
        <p:txBody>
          <a:bodyPr anchor="ctr">
            <a:normAutofit/>
          </a:bodyPr>
          <a:lstStyle>
            <a:lvl1pPr>
              <a:defRPr>
                <a:solidFill>
                  <a:schemeClr val="bg1"/>
                </a:solidFill>
              </a:defRPr>
            </a:lvl1pPr>
          </a:lstStyle>
          <a:p>
            <a:r>
              <a:rPr lang="en-US" sz="5400"/>
              <a:t>Click to edit Master title style</a:t>
            </a:r>
            <a:endParaRPr lang="en-US" sz="5400" dirty="0"/>
          </a:p>
        </p:txBody>
      </p:sp>
      <p:sp>
        <p:nvSpPr>
          <p:cNvPr id="11" name="Subtitle 7">
            <a:extLst>
              <a:ext uri="{FF2B5EF4-FFF2-40B4-BE49-F238E27FC236}">
                <a16:creationId xmlns:a16="http://schemas.microsoft.com/office/drawing/2014/main" id="{6A90C83B-4674-4CF1-9CD4-78C3B7CDCCA8}"/>
              </a:ext>
            </a:extLst>
          </p:cNvPr>
          <p:cNvSpPr>
            <a:spLocks noGrp="1"/>
          </p:cNvSpPr>
          <p:nvPr>
            <p:ph type="subTitle" idx="1"/>
          </p:nvPr>
        </p:nvSpPr>
        <p:spPr>
          <a:xfrm>
            <a:off x="9446252" y="386989"/>
            <a:ext cx="2443495" cy="3758334"/>
          </a:xfrm>
        </p:spPr>
        <p:txBody>
          <a:bodyPr anchor="t">
            <a:normAutofit/>
          </a:bodyPr>
          <a:lstStyle>
            <a:lvl1pPr marL="0" indent="0">
              <a:lnSpc>
                <a:spcPct val="100000"/>
              </a:lnSpc>
              <a:spcBef>
                <a:spcPts val="0"/>
              </a:spcBef>
              <a:buNone/>
              <a:defRPr sz="2800" b="1">
                <a:solidFill>
                  <a:schemeClr val="accent1"/>
                </a:solidFill>
              </a:defRPr>
            </a:lvl1pPr>
          </a:lstStyle>
          <a:p>
            <a:r>
              <a:rPr lang="en-US">
                <a:solidFill>
                  <a:schemeClr val="accent1"/>
                </a:solidFill>
              </a:rPr>
              <a:t>Click to edit Master subtitle style</a:t>
            </a:r>
            <a:endParaRPr lang="en-US" dirty="0">
              <a:solidFill>
                <a:schemeClr val="accent1"/>
              </a:solidFill>
            </a:endParaRPr>
          </a:p>
        </p:txBody>
      </p:sp>
      <p:sp>
        <p:nvSpPr>
          <p:cNvPr id="19" name="Picture Placeholder 17">
            <a:extLst>
              <a:ext uri="{FF2B5EF4-FFF2-40B4-BE49-F238E27FC236}">
                <a16:creationId xmlns:a16="http://schemas.microsoft.com/office/drawing/2014/main" id="{1894E094-44B9-4024-A43A-438DEB225DB2}"/>
              </a:ext>
            </a:extLst>
          </p:cNvPr>
          <p:cNvSpPr>
            <a:spLocks noGrp="1"/>
          </p:cNvSpPr>
          <p:nvPr>
            <p:ph type="pic" sz="quarter" idx="13" hasCustomPrompt="1"/>
          </p:nvPr>
        </p:nvSpPr>
        <p:spPr>
          <a:xfrm>
            <a:off x="0" y="0"/>
            <a:ext cx="9144000" cy="4532313"/>
          </a:xfrm>
        </p:spPr>
        <p:txBody>
          <a:bodyPr/>
          <a:lstStyle>
            <a:lvl1pPr marL="0" indent="0" algn="ctr">
              <a:buNone/>
              <a:defRPr/>
            </a:lvl1pPr>
          </a:lstStyle>
          <a:p>
            <a:r>
              <a:rPr lang="en-US" dirty="0"/>
              <a:t>Click to add photo</a:t>
            </a:r>
          </a:p>
        </p:txBody>
      </p:sp>
      <p:sp>
        <p:nvSpPr>
          <p:cNvPr id="13" name="Footer Placeholder 4">
            <a:extLst>
              <a:ext uri="{FF2B5EF4-FFF2-40B4-BE49-F238E27FC236}">
                <a16:creationId xmlns:a16="http://schemas.microsoft.com/office/drawing/2014/main" id="{9BCFB5F5-AD25-4F9C-8AE7-E0E891F1AFF9}"/>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t>Presentation title</a:t>
            </a:r>
          </a:p>
        </p:txBody>
      </p:sp>
      <p:sp>
        <p:nvSpPr>
          <p:cNvPr id="23" name="Picture Placeholder 20">
            <a:extLst>
              <a:ext uri="{FF2B5EF4-FFF2-40B4-BE49-F238E27FC236}">
                <a16:creationId xmlns:a16="http://schemas.microsoft.com/office/drawing/2014/main" id="{919568B3-FE67-4E6E-BA92-FEF29CBFE1B4}"/>
              </a:ext>
            </a:extLst>
          </p:cNvPr>
          <p:cNvSpPr>
            <a:spLocks noGrp="1"/>
          </p:cNvSpPr>
          <p:nvPr>
            <p:ph type="pic" sz="quarter" idx="14" hasCustomPrompt="1"/>
          </p:nvPr>
        </p:nvSpPr>
        <p:spPr>
          <a:xfrm>
            <a:off x="9144000" y="4532313"/>
            <a:ext cx="3048000" cy="2325687"/>
          </a:xfrm>
        </p:spPr>
        <p:txBody>
          <a:bodyPr/>
          <a:lstStyle>
            <a:lvl1pPr marL="0" indent="0" algn="ctr">
              <a:buNone/>
              <a:defRPr/>
            </a:lvl1pPr>
          </a:lstStyle>
          <a:p>
            <a:r>
              <a:rPr lang="en-US" dirty="0"/>
              <a:t>Click to add photo</a:t>
            </a:r>
          </a:p>
        </p:txBody>
      </p:sp>
      <p:sp>
        <p:nvSpPr>
          <p:cNvPr id="15" name="Date Placeholder 3">
            <a:extLst>
              <a:ext uri="{FF2B5EF4-FFF2-40B4-BE49-F238E27FC236}">
                <a16:creationId xmlns:a16="http://schemas.microsoft.com/office/drawing/2014/main" id="{D87D4A75-1737-4D5B-A386-9FE32DFB5E51}"/>
              </a:ext>
            </a:extLst>
          </p:cNvPr>
          <p:cNvSpPr>
            <a:spLocks noGrp="1"/>
          </p:cNvSpPr>
          <p:nvPr>
            <p:ph type="dt" sz="half" idx="10"/>
          </p:nvPr>
        </p:nvSpPr>
        <p:spPr>
          <a:xfrm>
            <a:off x="7013448" y="6355080"/>
            <a:ext cx="4352544"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16" name="Slide Number Placeholder 5">
            <a:extLst>
              <a:ext uri="{FF2B5EF4-FFF2-40B4-BE49-F238E27FC236}">
                <a16:creationId xmlns:a16="http://schemas.microsoft.com/office/drawing/2014/main" id="{EB52AA41-FD0C-42C6-BD04-9E5B55A48989}"/>
              </a:ext>
            </a:extLst>
          </p:cNvPr>
          <p:cNvSpPr>
            <a:spLocks noGrp="1"/>
          </p:cNvSpPr>
          <p:nvPr>
            <p:ph type="sldNum" sz="quarter" idx="12"/>
          </p:nvPr>
        </p:nvSpPr>
        <p:spPr>
          <a:xfrm>
            <a:off x="11365992" y="6356350"/>
            <a:ext cx="630936" cy="365125"/>
          </a:xfrm>
        </p:spPr>
        <p:txBody>
          <a:bodyPr/>
          <a:lstStyle>
            <a:lvl1pPr>
              <a:defRPr>
                <a:solidFill>
                  <a:schemeClr val="bg1"/>
                </a:solidFill>
                <a:effectLst>
                  <a:outerShdw blurRad="38100" dist="38100" dir="2700000" algn="tl">
                    <a:srgbClr val="000000">
                      <a:alpha val="43137"/>
                    </a:srgbClr>
                  </a:outerShdw>
                </a:effectLst>
              </a:defRPr>
            </a:lvl1pPr>
          </a:lstStyle>
          <a:p>
            <a:fld id="{244D815C-8BF3-4ECF-A945-A2A7C2983AF9}" type="slidenum">
              <a:rPr lang="en-US" smtClean="0"/>
              <a:pPr/>
              <a:t>‹#›</a:t>
            </a:fld>
            <a:endParaRPr lang="en-US" dirty="0"/>
          </a:p>
        </p:txBody>
      </p:sp>
    </p:spTree>
    <p:extLst>
      <p:ext uri="{BB962C8B-B14F-4D97-AF65-F5344CB8AC3E}">
        <p14:creationId xmlns:p14="http://schemas.microsoft.com/office/powerpoint/2010/main" val="2134676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4716EF3-1422-48C0-BC49-14FAC3550FC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3" name="Footer Placeholder 4">
            <a:extLst>
              <a:ext uri="{FF2B5EF4-FFF2-40B4-BE49-F238E27FC236}">
                <a16:creationId xmlns:a16="http://schemas.microsoft.com/office/drawing/2014/main" id="{D946F5EF-2C45-4A87-A1DD-BD2A6FB91BC5}"/>
              </a:ext>
            </a:extLst>
          </p:cNvPr>
          <p:cNvSpPr>
            <a:spLocks noGrp="1"/>
          </p:cNvSpPr>
          <p:nvPr>
            <p:ph type="ftr" sz="quarter" idx="11"/>
          </p:nvPr>
        </p:nvSpPr>
        <p:spPr>
          <a:xfrm>
            <a:off x="199277" y="6356350"/>
            <a:ext cx="3749040" cy="365125"/>
          </a:xfrm>
        </p:spPr>
        <p:txBody>
          <a:bodyPr/>
          <a:lstStyle>
            <a:lvl1pPr>
              <a:defRPr>
                <a:solidFill>
                  <a:schemeClr val="bg1"/>
                </a:solidFill>
              </a:defRPr>
            </a:lvl1pPr>
          </a:lstStyle>
          <a:p>
            <a:r>
              <a:rPr lang="en-US" dirty="0"/>
              <a:t>Presentation title</a:t>
            </a: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
        <p:nvSpPr>
          <p:cNvPr id="14" name="Date Placeholder 3">
            <a:extLst>
              <a:ext uri="{FF2B5EF4-FFF2-40B4-BE49-F238E27FC236}">
                <a16:creationId xmlns:a16="http://schemas.microsoft.com/office/drawing/2014/main" id="{9188F17E-DD3B-4CCC-957F-5A6914488466}"/>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7" name="Footer Placeholder 4">
            <a:extLst>
              <a:ext uri="{FF2B5EF4-FFF2-40B4-BE49-F238E27FC236}">
                <a16:creationId xmlns:a16="http://schemas.microsoft.com/office/drawing/2014/main" id="{51BAB65B-02AF-4992-85D0-8E98AB1BD96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effectLst>
                  <a:outerShdw blurRad="38100" dist="38100" dir="2700000" algn="tl">
                    <a:srgbClr val="000000">
                      <a:alpha val="43137"/>
                    </a:srgbClr>
                  </a:outerShdw>
                </a:effectLst>
              </a:rPr>
              <a:t>Presentation title</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pPr lvl="0"/>
            <a:r>
              <a:rPr lang="en-US"/>
              <a:t>Click to edit Master text styles</a:t>
            </a:r>
          </a:p>
        </p:txBody>
      </p:sp>
      <p:sp>
        <p:nvSpPr>
          <p:cNvPr id="8" name="Date Placeholder 3">
            <a:extLst>
              <a:ext uri="{FF2B5EF4-FFF2-40B4-BE49-F238E27FC236}">
                <a16:creationId xmlns:a16="http://schemas.microsoft.com/office/drawing/2014/main" id="{5CD3EB2B-80EF-4DC6-B2B6-F4B568443970}"/>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9" name="Slide Number Placeholder 5">
            <a:extLst>
              <a:ext uri="{FF2B5EF4-FFF2-40B4-BE49-F238E27FC236}">
                <a16:creationId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r>
              <a:rPr lang="en-US" sz="6000"/>
              <a:t>Click to edit Master title style</a:t>
            </a:r>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r>
              <a:rPr lang="en-US"/>
              <a:t>Click to edit Master subtitle style</a:t>
            </a:r>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8" name="Footer Placeholder 4">
            <a:extLst>
              <a:ext uri="{FF2B5EF4-FFF2-40B4-BE49-F238E27FC236}">
                <a16:creationId xmlns:a16="http://schemas.microsoft.com/office/drawing/2014/main" id="{52F1BABA-5C8C-4693-BD5A-974A171125F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
        <p:nvSpPr>
          <p:cNvPr id="10" name="Date Placeholder 3">
            <a:extLst>
              <a:ext uri="{FF2B5EF4-FFF2-40B4-BE49-F238E27FC236}">
                <a16:creationId xmlns:a16="http://schemas.microsoft.com/office/drawing/2014/main" id="{94253B29-520A-4014-A821-4F52F57CBC62}"/>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11" name="Slide Number Placeholder 5">
            <a:extLst>
              <a:ext uri="{FF2B5EF4-FFF2-40B4-BE49-F238E27FC236}">
                <a16:creationId xmlns:a16="http://schemas.microsoft.com/office/drawing/2014/main" id="{46B60DEE-1456-46C0-A3E5-4CAF3E128D5B}"/>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2722F022-211C-4882-844C-086FEA6806AA}"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13" name="Footer Placeholder 4">
            <a:extLst>
              <a:ext uri="{FF2B5EF4-FFF2-40B4-BE49-F238E27FC236}">
                <a16:creationId xmlns:a16="http://schemas.microsoft.com/office/drawing/2014/main" id="{A256B58A-EC2F-48AB-BF2D-AB678AF0C027}"/>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
        <p:nvSpPr>
          <p:cNvPr id="14" name="Date Placeholder 3">
            <a:extLst>
              <a:ext uri="{FF2B5EF4-FFF2-40B4-BE49-F238E27FC236}">
                <a16:creationId xmlns:a16="http://schemas.microsoft.com/office/drawing/2014/main" id="{DB48D9BB-04DF-4542-8DF6-C4C78753805D}"/>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F22742E1-6009-4FFB-A391-37B987F53002}"/>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9" name="Footer Placeholder 4">
            <a:extLst>
              <a:ext uri="{FF2B5EF4-FFF2-40B4-BE49-F238E27FC236}">
                <a16:creationId xmlns:a16="http://schemas.microsoft.com/office/drawing/2014/main" id="{59321BA0-41E1-404D-9063-DF281D1865F3}"/>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
        <p:nvSpPr>
          <p:cNvPr id="10" name="Date Placeholder 3">
            <a:extLst>
              <a:ext uri="{FF2B5EF4-FFF2-40B4-BE49-F238E27FC236}">
                <a16:creationId xmlns:a16="http://schemas.microsoft.com/office/drawing/2014/main" id="{C99D2EA6-8453-4240-88D1-460E269D8884}"/>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1" name="Slide Number Placeholder 5">
            <a:extLst>
              <a:ext uri="{FF2B5EF4-FFF2-40B4-BE49-F238E27FC236}">
                <a16:creationId xmlns:a16="http://schemas.microsoft.com/office/drawing/2014/main" id="{02DD4984-9B40-488F-B903-2E0419551F49}"/>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6" name="Picture Placeholder 22">
            <a:extLst>
              <a:ext uri="{FF2B5EF4-FFF2-40B4-BE49-F238E27FC236}">
                <a16:creationId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a:lstStyle>
            <a:lvl1pPr marL="0" indent="0" algn="ctr">
              <a:buNone/>
              <a:defRPr/>
            </a:lvl1pPr>
          </a:lstStyle>
          <a:p>
            <a:r>
              <a:rPr lang="en-US" dirty="0"/>
              <a:t>Click to add photo</a:t>
            </a:r>
          </a:p>
        </p:txBody>
      </p:sp>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96566"/>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subtitle style</a:t>
            </a:r>
            <a:endParaRPr lang="en-US" dirty="0">
              <a:solidFill>
                <a:srgbClr val="FFFFFF"/>
              </a:solidFill>
              <a:effectLst>
                <a:outerShdw blurRad="38100" dist="38100" dir="2700000" algn="tl">
                  <a:srgbClr val="000000">
                    <a:alpha val="43137"/>
                  </a:srgbClr>
                </a:outerShdw>
              </a:effectLst>
            </a:endParaRPr>
          </a:p>
        </p:txBody>
      </p:sp>
      <p:sp>
        <p:nvSpPr>
          <p:cNvPr id="19" name="Footer Placeholder 4">
            <a:extLst>
              <a:ext uri="{FF2B5EF4-FFF2-40B4-BE49-F238E27FC236}">
                <a16:creationId xmlns:a16="http://schemas.microsoft.com/office/drawing/2014/main" id="{B79A2161-66FE-4C11-AD83-5824307CBD6F}"/>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20" name="Date Placeholder 3">
            <a:extLst>
              <a:ext uri="{FF2B5EF4-FFF2-40B4-BE49-F238E27FC236}">
                <a16:creationId xmlns:a16="http://schemas.microsoft.com/office/drawing/2014/main" id="{91399727-F37D-4748-90E8-B5B6F5312FF1}"/>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21" name="Slide Number Placeholder 5">
            <a:extLst>
              <a:ext uri="{FF2B5EF4-FFF2-40B4-BE49-F238E27FC236}">
                <a16:creationId xmlns:a16="http://schemas.microsoft.com/office/drawing/2014/main" id="{B9DE4FD1-0950-4A6A-8167-F0E9C622D106}"/>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CD6D940D-6D44-4DF9-9322-B4B11F7EDCD0}"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771E7CA1-3FAA-4961-8BAC-93AB2EF6526B}"/>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520CC547-8B7E-4C4B-9B2A-04BD498A71C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19090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r>
              <a:rPr lang="en-US" sz="1050" dirty="0"/>
              <a:t>Presentation title</a:t>
            </a:r>
          </a:p>
        </p:txBody>
      </p:sp>
      <p:sp>
        <p:nvSpPr>
          <p:cNvPr id="6" name="Slide Number Placeholder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85" r:id="rId13"/>
  </p:sldLayoutIdLst>
  <p:hf hdr="0"/>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33E67C0-6C95-48DB-97CC-8CE8D36C05FB}"/>
              </a:ext>
            </a:extLst>
          </p:cNvPr>
          <p:cNvPicPr>
            <a:picLocks noGrp="1" noChangeAspect="1"/>
          </p:cNvPicPr>
          <p:nvPr>
            <p:ph type="pic" sz="quarter" idx="13"/>
          </p:nvPr>
        </p:nvPicPr>
        <p:blipFill rotWithShape="1">
          <a:blip r:embed="rId2"/>
          <a:srcRect l="43255"/>
          <a:stretch/>
        </p:blipFill>
        <p:spPr>
          <a:xfrm>
            <a:off x="7768127" y="0"/>
            <a:ext cx="4428390" cy="6858000"/>
          </a:xfrm>
        </p:spPr>
      </p:pic>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649044" y="753034"/>
            <a:ext cx="7315636" cy="3887390"/>
          </a:xfrm>
        </p:spPr>
        <p:txBody>
          <a:bodyPr/>
          <a:lstStyle/>
          <a:p>
            <a:r>
              <a:rPr lang="en-US" dirty="0"/>
              <a:t>Games grading predictions</a:t>
            </a: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649045" y="4640424"/>
            <a:ext cx="6437555" cy="1303176"/>
          </a:xfrm>
        </p:spPr>
        <p:txBody>
          <a:bodyPr/>
          <a:lstStyle/>
          <a:p>
            <a:r>
              <a:rPr lang="en-US" dirty="0"/>
              <a:t>Amit </a:t>
            </a:r>
            <a:r>
              <a:rPr lang="en-US" dirty="0" err="1"/>
              <a:t>Yehezkel</a:t>
            </a:r>
            <a:r>
              <a:rPr lang="en-US" dirty="0"/>
              <a:t>, Natty Zepko</a:t>
            </a:r>
          </a:p>
        </p:txBody>
      </p:sp>
    </p:spTree>
    <p:extLst>
      <p:ext uri="{BB962C8B-B14F-4D97-AF65-F5344CB8AC3E}">
        <p14:creationId xmlns:p14="http://schemas.microsoft.com/office/powerpoint/2010/main" val="2720718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9045" y="365124"/>
            <a:ext cx="9523655" cy="1501327"/>
          </a:xfrm>
        </p:spPr>
        <p:txBody>
          <a:bodyPr/>
          <a:lstStyle/>
          <a:p>
            <a:r>
              <a:rPr lang="en-US" dirty="0"/>
              <a:t>The situation today</a:t>
            </a:r>
          </a:p>
        </p:txBody>
      </p:sp>
      <p:pic>
        <p:nvPicPr>
          <p:cNvPr id="8" name="Picture Placeholder 7">
            <a:extLst>
              <a:ext uri="{FF2B5EF4-FFF2-40B4-BE49-F238E27FC236}">
                <a16:creationId xmlns:a16="http://schemas.microsoft.com/office/drawing/2014/main" id="{7B7F6341-D9BE-4D3C-92A1-37FAA11DE63C}"/>
              </a:ext>
            </a:extLst>
          </p:cNvPr>
          <p:cNvPicPr>
            <a:picLocks noGrp="1" noChangeAspect="1"/>
          </p:cNvPicPr>
          <p:nvPr>
            <p:ph type="pic" sz="quarter" idx="13"/>
          </p:nvPr>
        </p:nvPicPr>
        <p:blipFill>
          <a:blip r:embed="rId2"/>
          <a:srcRect/>
          <a:stretch/>
        </p:blipFill>
        <p:spPr>
          <a:xfrm>
            <a:off x="0" y="2286000"/>
            <a:ext cx="5067300" cy="4572000"/>
          </a:xfrm>
        </p:spPr>
      </p:pic>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a:xfrm>
            <a:off x="201168" y="6356350"/>
            <a:ext cx="4837176" cy="365125"/>
          </a:xfrm>
        </p:spPr>
        <p:txBody>
          <a:bodyPr/>
          <a:lstStyle/>
          <a:p>
            <a:pPr lvl="0"/>
            <a:r>
              <a:rPr lang="en-US" noProof="0" dirty="0"/>
              <a:t>Games grading prediction</a:t>
            </a: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5819887" y="2899186"/>
            <a:ext cx="5610113" cy="3284359"/>
          </a:xfrm>
        </p:spPr>
        <p:txBody>
          <a:bodyPr>
            <a:normAutofit fontScale="77500" lnSpcReduction="20000"/>
          </a:bodyPr>
          <a:lstStyle/>
          <a:p>
            <a:r>
              <a:rPr lang="en-US" dirty="0"/>
              <a:t>Nowadays people rely on the reviews on steam before buying a game, which both takes time, and isn’t always reliable.</a:t>
            </a:r>
          </a:p>
          <a:p>
            <a:r>
              <a:rPr lang="en-US" dirty="0"/>
              <a:t>The reviews are considered reliable only when there is a big mass of it, which happens way later down the game’s shelf-life, and by that time the game’s reputation is big enough to warrant it.</a:t>
            </a:r>
          </a:p>
          <a:p>
            <a:r>
              <a:rPr lang="en-US" dirty="0"/>
              <a:t>Players don’t have a reliable way of knowing how good the game is upon release other than word-of-mouth.</a:t>
            </a:r>
          </a:p>
        </p:txBody>
      </p:sp>
      <p:sp>
        <p:nvSpPr>
          <p:cNvPr id="4" name="Date Placeholder 3">
            <a:extLst>
              <a:ext uri="{FF2B5EF4-FFF2-40B4-BE49-F238E27FC236}">
                <a16:creationId xmlns:a16="http://schemas.microsoft.com/office/drawing/2014/main" id="{F6D5CF6D-DC44-4734-988C-0AAA60D5F7E2}"/>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a:xfrm>
            <a:off x="11365992" y="6356350"/>
            <a:ext cx="630936" cy="365125"/>
          </a:xfrm>
        </p:spPr>
        <p:txBody>
          <a:bodyPr/>
          <a:lstStyle/>
          <a:p>
            <a:pPr lvl="0"/>
            <a:fld id="{244D815C-8BF3-4ECF-A945-A2A7C2983AF9}" type="slidenum">
              <a:rPr lang="en-US" noProof="0" smtClean="0"/>
              <a:pPr lvl="0"/>
              <a:t>2</a:t>
            </a:fld>
            <a:endParaRPr lang="en-US" noProof="0" dirty="0"/>
          </a:p>
        </p:txBody>
      </p:sp>
    </p:spTree>
    <p:extLst>
      <p:ext uri="{BB962C8B-B14F-4D97-AF65-F5344CB8AC3E}">
        <p14:creationId xmlns:p14="http://schemas.microsoft.com/office/powerpoint/2010/main" val="1074753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DED76B9-5273-4139-ACC9-B6E36ADE2385}"/>
              </a:ext>
            </a:extLst>
          </p:cNvPr>
          <p:cNvSpPr>
            <a:spLocks noGrp="1"/>
          </p:cNvSpPr>
          <p:nvPr>
            <p:ph type="title"/>
          </p:nvPr>
        </p:nvSpPr>
        <p:spPr>
          <a:xfrm>
            <a:off x="532264" y="776941"/>
            <a:ext cx="3209008" cy="5166659"/>
          </a:xfrm>
        </p:spPr>
        <p:txBody>
          <a:bodyPr/>
          <a:lstStyle/>
          <a:p>
            <a:r>
              <a:rPr lang="en-US" dirty="0"/>
              <a:t>Agenda</a:t>
            </a:r>
          </a:p>
        </p:txBody>
      </p:sp>
      <p:sp>
        <p:nvSpPr>
          <p:cNvPr id="20" name="Footer Placeholder 19">
            <a:extLst>
              <a:ext uri="{FF2B5EF4-FFF2-40B4-BE49-F238E27FC236}">
                <a16:creationId xmlns:a16="http://schemas.microsoft.com/office/drawing/2014/main" id="{6DB8AAF6-0D0C-4F4F-A10E-6A66E4A7BEC3}"/>
              </a:ext>
            </a:extLst>
          </p:cNvPr>
          <p:cNvSpPr>
            <a:spLocks noGrp="1"/>
          </p:cNvSpPr>
          <p:nvPr>
            <p:ph type="ftr" sz="quarter" idx="11"/>
          </p:nvPr>
        </p:nvSpPr>
        <p:spPr>
          <a:xfrm>
            <a:off x="199277" y="6356350"/>
            <a:ext cx="3749040" cy="365125"/>
          </a:xfrm>
        </p:spPr>
        <p:txBody>
          <a:bodyPr/>
          <a:lstStyle/>
          <a:p>
            <a:r>
              <a:rPr lang="en-US" dirty="0"/>
              <a:t>Games grading prediction</a:t>
            </a:r>
          </a:p>
        </p:txBody>
      </p:sp>
      <p:pic>
        <p:nvPicPr>
          <p:cNvPr id="5" name="Picture Placeholder 4">
            <a:extLst>
              <a:ext uri="{FF2B5EF4-FFF2-40B4-BE49-F238E27FC236}">
                <a16:creationId xmlns:a16="http://schemas.microsoft.com/office/drawing/2014/main" id="{633DBDDF-94F3-4001-919E-B56D62CE7A09}"/>
              </a:ext>
            </a:extLst>
          </p:cNvPr>
          <p:cNvPicPr>
            <a:picLocks noGrp="1" noChangeAspect="1"/>
          </p:cNvPicPr>
          <p:nvPr>
            <p:ph type="pic" sz="quarter" idx="13"/>
          </p:nvPr>
        </p:nvPicPr>
        <p:blipFill>
          <a:blip r:embed="rId3"/>
          <a:srcRect/>
          <a:stretch/>
        </p:blipFill>
        <p:spPr>
          <a:xfrm>
            <a:off x="4076700" y="0"/>
            <a:ext cx="4038600" cy="3429000"/>
          </a:xfrm>
        </p:spPr>
      </p:pic>
      <p:pic>
        <p:nvPicPr>
          <p:cNvPr id="44" name="Picture Placeholder 43">
            <a:extLst>
              <a:ext uri="{FF2B5EF4-FFF2-40B4-BE49-F238E27FC236}">
                <a16:creationId xmlns:a16="http://schemas.microsoft.com/office/drawing/2014/main" id="{73DD8BED-FB17-4ABE-9B18-B6DDA81A0E05}"/>
              </a:ext>
            </a:extLst>
          </p:cNvPr>
          <p:cNvPicPr>
            <a:picLocks noGrp="1" noChangeAspect="1"/>
          </p:cNvPicPr>
          <p:nvPr>
            <p:ph type="pic" sz="quarter" idx="14"/>
          </p:nvPr>
        </p:nvPicPr>
        <p:blipFill>
          <a:blip r:embed="rId4"/>
          <a:srcRect/>
          <a:stretch/>
        </p:blipFill>
        <p:spPr>
          <a:xfrm>
            <a:off x="8115300" y="0"/>
            <a:ext cx="4076701" cy="3429000"/>
          </a:xfrm>
        </p:spPr>
      </p:pic>
      <p:sp>
        <p:nvSpPr>
          <p:cNvPr id="18" name="Text Placeholder 17">
            <a:extLst>
              <a:ext uri="{FF2B5EF4-FFF2-40B4-BE49-F238E27FC236}">
                <a16:creationId xmlns:a16="http://schemas.microsoft.com/office/drawing/2014/main" id="{87F2C169-25EA-4609-BC8A-BCA7C433EEE4}"/>
              </a:ext>
            </a:extLst>
          </p:cNvPr>
          <p:cNvSpPr>
            <a:spLocks noGrp="1"/>
          </p:cNvSpPr>
          <p:nvPr>
            <p:ph type="body" sz="quarter" idx="15"/>
          </p:nvPr>
        </p:nvSpPr>
        <p:spPr>
          <a:xfrm>
            <a:off x="4289989" y="3785787"/>
            <a:ext cx="7706939" cy="2444097"/>
          </a:xfrm>
        </p:spPr>
        <p:txBody>
          <a:bodyPr>
            <a:noAutofit/>
          </a:bodyPr>
          <a:lstStyle/>
          <a:p>
            <a:r>
              <a:rPr lang="en-US" sz="2400" dirty="0"/>
              <a:t>Collect information from Steam about popular games</a:t>
            </a:r>
          </a:p>
          <a:p>
            <a:r>
              <a:rPr lang="en-US" sz="2400" dirty="0"/>
              <a:t>Analyze, filter, and manipulate the data</a:t>
            </a:r>
          </a:p>
          <a:p>
            <a:r>
              <a:rPr lang="en-US" sz="2400" dirty="0"/>
              <a:t>Predict the positive / negative ratio of reviews</a:t>
            </a:r>
          </a:p>
        </p:txBody>
      </p:sp>
      <p:sp>
        <p:nvSpPr>
          <p:cNvPr id="19" name="Date Placeholder 18">
            <a:extLst>
              <a:ext uri="{FF2B5EF4-FFF2-40B4-BE49-F238E27FC236}">
                <a16:creationId xmlns:a16="http://schemas.microsoft.com/office/drawing/2014/main" id="{CE93697D-BFA2-4D84-A860-BA620414419D}"/>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21" name="Slide Number Placeholder 20">
            <a:extLst>
              <a:ext uri="{FF2B5EF4-FFF2-40B4-BE49-F238E27FC236}">
                <a16:creationId xmlns:a16="http://schemas.microsoft.com/office/drawing/2014/main" id="{C19BFBA5-3E41-40F8-9EFB-9DF730F5B6E4}"/>
              </a:ext>
            </a:extLst>
          </p:cNvPr>
          <p:cNvSpPr>
            <a:spLocks noGrp="1"/>
          </p:cNvSpPr>
          <p:nvPr>
            <p:ph type="sldNum" sz="quarter" idx="12"/>
          </p:nvPr>
        </p:nvSpPr>
        <p:spPr>
          <a:xfrm>
            <a:off x="11365992" y="6356350"/>
            <a:ext cx="630936" cy="365125"/>
          </a:xfrm>
        </p:spPr>
        <p:txBody>
          <a:bodyPr/>
          <a:lstStyle/>
          <a:p>
            <a:pPr lvl="0"/>
            <a:fld id="{244D815C-8BF3-4ECF-A945-A2A7C2983AF9}" type="slidenum">
              <a:rPr lang="en-US" noProof="0" smtClean="0"/>
              <a:pPr lvl="0"/>
              <a:t>3</a:t>
            </a:fld>
            <a:endParaRPr lang="en-US" noProof="0" dirty="0"/>
          </a:p>
        </p:txBody>
      </p:sp>
    </p:spTree>
    <p:extLst>
      <p:ext uri="{BB962C8B-B14F-4D97-AF65-F5344CB8AC3E}">
        <p14:creationId xmlns:p14="http://schemas.microsoft.com/office/powerpoint/2010/main" val="210634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A92E93D-8BFB-4A21-A47E-78B6DCA21146}"/>
              </a:ext>
            </a:extLst>
          </p:cNvPr>
          <p:cNvSpPr>
            <a:spLocks noGrp="1"/>
          </p:cNvSpPr>
          <p:nvPr>
            <p:ph type="title"/>
          </p:nvPr>
        </p:nvSpPr>
        <p:spPr>
          <a:xfrm>
            <a:off x="647698" y="484494"/>
            <a:ext cx="5800867" cy="1569493"/>
          </a:xfrm>
        </p:spPr>
        <p:txBody>
          <a:bodyPr/>
          <a:lstStyle/>
          <a:p>
            <a:r>
              <a:rPr lang="en-US" dirty="0"/>
              <a:t>Predicting the reviews</a:t>
            </a:r>
          </a:p>
        </p:txBody>
      </p:sp>
      <p:sp>
        <p:nvSpPr>
          <p:cNvPr id="10" name="Content Placeholder 9">
            <a:extLst>
              <a:ext uri="{FF2B5EF4-FFF2-40B4-BE49-F238E27FC236}">
                <a16:creationId xmlns:a16="http://schemas.microsoft.com/office/drawing/2014/main" id="{C69C1BDB-253B-4642-94A7-F84048E562F7}"/>
              </a:ext>
            </a:extLst>
          </p:cNvPr>
          <p:cNvSpPr>
            <a:spLocks noGrp="1"/>
          </p:cNvSpPr>
          <p:nvPr>
            <p:ph idx="1"/>
          </p:nvPr>
        </p:nvSpPr>
        <p:spPr>
          <a:xfrm>
            <a:off x="647702" y="2156346"/>
            <a:ext cx="5800866" cy="3963937"/>
          </a:xfrm>
        </p:spPr>
        <p:txBody>
          <a:bodyPr/>
          <a:lstStyle/>
          <a:p>
            <a:r>
              <a:rPr lang="en-US" dirty="0"/>
              <a:t>With a good prediction review model, we will be able to buy good games on release, or closer to the release date rather than waiting for the reviews to arrive (which risk spoilers, and sometimes aren’t accurate on day 1)</a:t>
            </a:r>
          </a:p>
          <a:p>
            <a:r>
              <a:rPr lang="en-US" dirty="0"/>
              <a:t>By using the model, we may ensure players can rely on the data before the reviews are pouring in.</a:t>
            </a:r>
          </a:p>
        </p:txBody>
      </p:sp>
      <p:sp>
        <p:nvSpPr>
          <p:cNvPr id="16" name="Footer Placeholder 15">
            <a:extLst>
              <a:ext uri="{FF2B5EF4-FFF2-40B4-BE49-F238E27FC236}">
                <a16:creationId xmlns:a16="http://schemas.microsoft.com/office/drawing/2014/main" id="{C394FA6A-80EA-46C1-8A4C-B4D8E90A7BCE}"/>
              </a:ext>
            </a:extLst>
          </p:cNvPr>
          <p:cNvSpPr>
            <a:spLocks noGrp="1"/>
          </p:cNvSpPr>
          <p:nvPr>
            <p:ph type="ftr" sz="quarter" idx="11"/>
          </p:nvPr>
        </p:nvSpPr>
        <p:spPr>
          <a:xfrm>
            <a:off x="199277" y="6356350"/>
            <a:ext cx="3877423" cy="365125"/>
          </a:xfrm>
        </p:spPr>
        <p:txBody>
          <a:bodyPr/>
          <a:lstStyle/>
          <a:p>
            <a:pPr lvl="0"/>
            <a:r>
              <a:rPr lang="en-US" noProof="0" dirty="0"/>
              <a:t>Games grading prediction</a:t>
            </a:r>
          </a:p>
        </p:txBody>
      </p:sp>
      <p:pic>
        <p:nvPicPr>
          <p:cNvPr id="23" name="Picture Placeholder 22">
            <a:extLst>
              <a:ext uri="{FF2B5EF4-FFF2-40B4-BE49-F238E27FC236}">
                <a16:creationId xmlns:a16="http://schemas.microsoft.com/office/drawing/2014/main" id="{37330047-BDCE-48AE-A7A5-A6A79A7D2923}"/>
              </a:ext>
            </a:extLst>
          </p:cNvPr>
          <p:cNvPicPr>
            <a:picLocks noGrp="1" noChangeAspect="1"/>
          </p:cNvPicPr>
          <p:nvPr>
            <p:ph type="pic" sz="quarter" idx="13"/>
          </p:nvPr>
        </p:nvPicPr>
        <p:blipFill>
          <a:blip r:embed="rId2"/>
          <a:srcRect/>
          <a:stretch/>
        </p:blipFill>
        <p:spPr>
          <a:xfrm>
            <a:off x="6700837" y="665162"/>
            <a:ext cx="4838569" cy="5490649"/>
          </a:xfrm>
        </p:spPr>
      </p:pic>
      <p:sp>
        <p:nvSpPr>
          <p:cNvPr id="15" name="Date Placeholder 14">
            <a:extLst>
              <a:ext uri="{FF2B5EF4-FFF2-40B4-BE49-F238E27FC236}">
                <a16:creationId xmlns:a16="http://schemas.microsoft.com/office/drawing/2014/main" id="{1AEB8108-A042-4614-9BE5-EA75E8653D79}"/>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17" name="Slide Number Placeholder 16">
            <a:extLst>
              <a:ext uri="{FF2B5EF4-FFF2-40B4-BE49-F238E27FC236}">
                <a16:creationId xmlns:a16="http://schemas.microsoft.com/office/drawing/2014/main" id="{3F88522D-FC32-4BD0-B916-ED439025B734}"/>
              </a:ext>
            </a:extLst>
          </p:cNvPr>
          <p:cNvSpPr>
            <a:spLocks noGrp="1"/>
          </p:cNvSpPr>
          <p:nvPr>
            <p:ph type="sldNum" sz="quarter" idx="12"/>
          </p:nvPr>
        </p:nvSpPr>
        <p:spPr>
          <a:xfrm>
            <a:off x="11365992" y="6356350"/>
            <a:ext cx="630936" cy="365125"/>
          </a:xfrm>
        </p:spPr>
        <p:txBody>
          <a:bodyPr/>
          <a:lstStyle/>
          <a:p>
            <a:pPr lvl="0"/>
            <a:fld id="{D39F39FF-F5CB-4ACA-9B46-4CCF89ECA75F}" type="slidenum">
              <a:rPr lang="en-US" noProof="0" smtClean="0"/>
              <a:pPr lvl="0"/>
              <a:t>4</a:t>
            </a:fld>
            <a:endParaRPr lang="en-US" noProof="0" dirty="0"/>
          </a:p>
        </p:txBody>
      </p:sp>
    </p:spTree>
    <p:extLst>
      <p:ext uri="{BB962C8B-B14F-4D97-AF65-F5344CB8AC3E}">
        <p14:creationId xmlns:p14="http://schemas.microsoft.com/office/powerpoint/2010/main" val="4039808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0622F47C-D986-4C50-BD14-2C1E537C27FB}"/>
              </a:ext>
            </a:extLst>
          </p:cNvPr>
          <p:cNvSpPr>
            <a:spLocks noGrp="1"/>
          </p:cNvSpPr>
          <p:nvPr>
            <p:ph type="title"/>
          </p:nvPr>
        </p:nvSpPr>
        <p:spPr>
          <a:xfrm>
            <a:off x="1879600" y="183988"/>
            <a:ext cx="9406372" cy="803380"/>
          </a:xfrm>
        </p:spPr>
        <p:txBody>
          <a:bodyPr>
            <a:normAutofit fontScale="90000"/>
          </a:bodyPr>
          <a:lstStyle/>
          <a:p>
            <a:pPr algn="l"/>
            <a:r>
              <a:rPr lang="en-US" dirty="0"/>
              <a:t>The Data</a:t>
            </a:r>
          </a:p>
        </p:txBody>
      </p:sp>
      <p:sp>
        <p:nvSpPr>
          <p:cNvPr id="12" name="Text Placeholder 11">
            <a:extLst>
              <a:ext uri="{FF2B5EF4-FFF2-40B4-BE49-F238E27FC236}">
                <a16:creationId xmlns:a16="http://schemas.microsoft.com/office/drawing/2014/main" id="{D05AC8F8-F459-42EB-AA23-F556AEDD721A}"/>
              </a:ext>
            </a:extLst>
          </p:cNvPr>
          <p:cNvSpPr>
            <a:spLocks noGrp="1"/>
          </p:cNvSpPr>
          <p:nvPr>
            <p:ph type="body" sz="quarter" idx="14"/>
          </p:nvPr>
        </p:nvSpPr>
        <p:spPr>
          <a:xfrm>
            <a:off x="851300" y="1764193"/>
            <a:ext cx="3327366" cy="597604"/>
          </a:xfrm>
        </p:spPr>
        <p:txBody>
          <a:bodyPr/>
          <a:lstStyle/>
          <a:p>
            <a:r>
              <a:rPr lang="en-US" dirty="0"/>
              <a:t>The dataset</a:t>
            </a:r>
          </a:p>
        </p:txBody>
      </p:sp>
      <p:sp>
        <p:nvSpPr>
          <p:cNvPr id="11" name="Content Placeholder 10">
            <a:extLst>
              <a:ext uri="{FF2B5EF4-FFF2-40B4-BE49-F238E27FC236}">
                <a16:creationId xmlns:a16="http://schemas.microsoft.com/office/drawing/2014/main" id="{DFFE8322-74A2-43C3-B71A-8DD6B2DC0DF8}"/>
              </a:ext>
            </a:extLst>
          </p:cNvPr>
          <p:cNvSpPr>
            <a:spLocks noGrp="1"/>
          </p:cNvSpPr>
          <p:nvPr>
            <p:ph type="body" sz="quarter" idx="19"/>
          </p:nvPr>
        </p:nvSpPr>
        <p:spPr>
          <a:xfrm>
            <a:off x="851193" y="2374899"/>
            <a:ext cx="3327366" cy="3485573"/>
          </a:xfrm>
        </p:spPr>
        <p:txBody>
          <a:bodyPr>
            <a:normAutofit/>
          </a:bodyPr>
          <a:lstStyle/>
          <a:p>
            <a:pPr lvl="0"/>
            <a:r>
              <a:rPr lang="en-US" dirty="0"/>
              <a:t>Steam API, and Steam charts API provide accurate data for recent players, play time, etc.</a:t>
            </a:r>
          </a:p>
          <a:p>
            <a:pPr lvl="0"/>
            <a:r>
              <a:rPr lang="en-US" dirty="0"/>
              <a:t>From Steam API we can get the Publisher, Developer, Prices, Tags, etc.</a:t>
            </a:r>
          </a:p>
        </p:txBody>
      </p:sp>
      <p:sp>
        <p:nvSpPr>
          <p:cNvPr id="16" name="Text Placeholder 15">
            <a:extLst>
              <a:ext uri="{FF2B5EF4-FFF2-40B4-BE49-F238E27FC236}">
                <a16:creationId xmlns:a16="http://schemas.microsoft.com/office/drawing/2014/main" id="{88417E53-E35C-4BA6-B238-61D2C004A237}"/>
              </a:ext>
            </a:extLst>
          </p:cNvPr>
          <p:cNvSpPr>
            <a:spLocks noGrp="1"/>
          </p:cNvSpPr>
          <p:nvPr>
            <p:ph type="body" sz="quarter" idx="18"/>
          </p:nvPr>
        </p:nvSpPr>
        <p:spPr>
          <a:xfrm>
            <a:off x="4432317" y="1764193"/>
            <a:ext cx="3327366" cy="597604"/>
          </a:xfrm>
        </p:spPr>
        <p:txBody>
          <a:bodyPr/>
          <a:lstStyle/>
          <a:p>
            <a:r>
              <a:rPr lang="en-US" dirty="0"/>
              <a:t>Our approach</a:t>
            </a:r>
          </a:p>
        </p:txBody>
      </p:sp>
      <p:sp>
        <p:nvSpPr>
          <p:cNvPr id="13" name="Content Placeholder 12">
            <a:extLst>
              <a:ext uri="{FF2B5EF4-FFF2-40B4-BE49-F238E27FC236}">
                <a16:creationId xmlns:a16="http://schemas.microsoft.com/office/drawing/2014/main" id="{32AA922F-7FCE-49A0-92E0-60263B0E006A}"/>
              </a:ext>
            </a:extLst>
          </p:cNvPr>
          <p:cNvSpPr>
            <a:spLocks noGrp="1"/>
          </p:cNvSpPr>
          <p:nvPr>
            <p:ph type="body" sz="quarter" idx="20"/>
          </p:nvPr>
        </p:nvSpPr>
        <p:spPr>
          <a:xfrm>
            <a:off x="4432317" y="2374899"/>
            <a:ext cx="3327366" cy="3485573"/>
          </a:xfrm>
        </p:spPr>
        <p:txBody>
          <a:bodyPr>
            <a:normAutofit/>
          </a:bodyPr>
          <a:lstStyle/>
          <a:p>
            <a:r>
              <a:rPr lang="en-US" dirty="0"/>
              <a:t>Kafka will manage the data and Spark will process it to run the algorithm we will create</a:t>
            </a:r>
          </a:p>
          <a:p>
            <a:r>
              <a:rPr lang="en-US" dirty="0"/>
              <a:t>The data can be saved in a simple csv format and fed into the algorithm for fast analysis.</a:t>
            </a:r>
          </a:p>
        </p:txBody>
      </p:sp>
      <p:sp>
        <p:nvSpPr>
          <p:cNvPr id="2" name="Footer Placeholder 1">
            <a:extLst>
              <a:ext uri="{FF2B5EF4-FFF2-40B4-BE49-F238E27FC236}">
                <a16:creationId xmlns:a16="http://schemas.microsoft.com/office/drawing/2014/main" id="{2C20C49D-5E38-4E7C-A240-4B2D015F3AC7}"/>
              </a:ext>
            </a:extLst>
          </p:cNvPr>
          <p:cNvSpPr>
            <a:spLocks noGrp="1"/>
          </p:cNvSpPr>
          <p:nvPr>
            <p:ph type="ftr" sz="quarter" idx="11"/>
          </p:nvPr>
        </p:nvSpPr>
        <p:spPr>
          <a:xfrm>
            <a:off x="201168" y="6356350"/>
            <a:ext cx="4837176" cy="365125"/>
          </a:xfrm>
        </p:spPr>
        <p:txBody>
          <a:bodyPr/>
          <a:lstStyle/>
          <a:p>
            <a:pPr lvl="0"/>
            <a:r>
              <a:rPr lang="en-US" noProof="0" dirty="0"/>
              <a:t>Games grading prediction</a:t>
            </a:r>
          </a:p>
        </p:txBody>
      </p:sp>
      <p:sp>
        <p:nvSpPr>
          <p:cNvPr id="3" name="Date Placeholder 2">
            <a:extLst>
              <a:ext uri="{FF2B5EF4-FFF2-40B4-BE49-F238E27FC236}">
                <a16:creationId xmlns:a16="http://schemas.microsoft.com/office/drawing/2014/main" id="{9CE6D34A-9686-45B2-97D0-AD20167B2D54}"/>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4" name="Slide Number Placeholder 3">
            <a:extLst>
              <a:ext uri="{FF2B5EF4-FFF2-40B4-BE49-F238E27FC236}">
                <a16:creationId xmlns:a16="http://schemas.microsoft.com/office/drawing/2014/main" id="{AC0EC6D8-4D66-4B16-AD3F-2850D613518A}"/>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5</a:t>
            </a:fld>
            <a:endParaRPr lang="en-US" noProof="0" dirty="0"/>
          </a:p>
        </p:txBody>
      </p:sp>
      <p:pic>
        <p:nvPicPr>
          <p:cNvPr id="10" name="Picture 9">
            <a:extLst>
              <a:ext uri="{FF2B5EF4-FFF2-40B4-BE49-F238E27FC236}">
                <a16:creationId xmlns:a16="http://schemas.microsoft.com/office/drawing/2014/main" id="{EF76BA1E-9C08-812A-5804-7DB51E671D1E}"/>
              </a:ext>
            </a:extLst>
          </p:cNvPr>
          <p:cNvPicPr>
            <a:picLocks noChangeAspect="1"/>
          </p:cNvPicPr>
          <p:nvPr/>
        </p:nvPicPr>
        <p:blipFill>
          <a:blip r:embed="rId2"/>
          <a:stretch>
            <a:fillRect/>
          </a:stretch>
        </p:blipFill>
        <p:spPr>
          <a:xfrm>
            <a:off x="8013334" y="1623700"/>
            <a:ext cx="3839317" cy="4319899"/>
          </a:xfrm>
          <a:prstGeom prst="rect">
            <a:avLst/>
          </a:prstGeom>
        </p:spPr>
      </p:pic>
    </p:spTree>
    <p:extLst>
      <p:ext uri="{BB962C8B-B14F-4D97-AF65-F5344CB8AC3E}">
        <p14:creationId xmlns:p14="http://schemas.microsoft.com/office/powerpoint/2010/main" val="338249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30761B21-88ED-449E-B2B9-3FC40844C36D}"/>
              </a:ext>
            </a:extLst>
          </p:cNvPr>
          <p:cNvSpPr>
            <a:spLocks noGrp="1"/>
          </p:cNvSpPr>
          <p:nvPr>
            <p:ph type="ctrTitle"/>
          </p:nvPr>
        </p:nvSpPr>
        <p:spPr>
          <a:xfrm>
            <a:off x="877001" y="4947313"/>
            <a:ext cx="7700617" cy="1409037"/>
          </a:xfrm>
        </p:spPr>
        <p:txBody>
          <a:bodyPr/>
          <a:lstStyle/>
          <a:p>
            <a:r>
              <a:rPr lang="en-US" dirty="0"/>
              <a:t>Thank  you for playing. GG</a:t>
            </a:r>
          </a:p>
        </p:txBody>
      </p:sp>
      <p:sp>
        <p:nvSpPr>
          <p:cNvPr id="33" name="Subtitle 32">
            <a:extLst>
              <a:ext uri="{FF2B5EF4-FFF2-40B4-BE49-F238E27FC236}">
                <a16:creationId xmlns:a16="http://schemas.microsoft.com/office/drawing/2014/main" id="{0EEAA874-288B-4330-9FA4-F1144ACD46DE}"/>
              </a:ext>
            </a:extLst>
          </p:cNvPr>
          <p:cNvSpPr>
            <a:spLocks noGrp="1"/>
          </p:cNvSpPr>
          <p:nvPr>
            <p:ph type="subTitle" idx="1"/>
          </p:nvPr>
        </p:nvSpPr>
        <p:spPr>
          <a:xfrm>
            <a:off x="9446252" y="386989"/>
            <a:ext cx="2443495" cy="3758334"/>
          </a:xfrm>
        </p:spPr>
        <p:txBody>
          <a:bodyPr/>
          <a:lstStyle/>
          <a:p>
            <a:r>
              <a:rPr lang="en-US" dirty="0"/>
              <a:t>Natty Zepko</a:t>
            </a:r>
          </a:p>
          <a:p>
            <a:endParaRPr lang="en-US" dirty="0"/>
          </a:p>
          <a:p>
            <a:r>
              <a:rPr lang="en-US" dirty="0"/>
              <a:t>Amit </a:t>
            </a:r>
            <a:r>
              <a:rPr lang="en-US" dirty="0" err="1"/>
              <a:t>Yehezkel</a:t>
            </a:r>
            <a:endParaRPr lang="en-US" dirty="0"/>
          </a:p>
          <a:p>
            <a:endParaRPr lang="en-US" dirty="0"/>
          </a:p>
          <a:p>
            <a:r>
              <a:rPr lang="en-US" dirty="0"/>
              <a:t>Boris </a:t>
            </a:r>
            <a:r>
              <a:rPr lang="en-US" dirty="0">
                <a:sym typeface="Wingdings" panose="05000000000000000000" pitchFamily="2" charset="2"/>
              </a:rPr>
              <a:t></a:t>
            </a:r>
            <a:endParaRPr lang="en-US" dirty="0"/>
          </a:p>
        </p:txBody>
      </p:sp>
      <p:sp>
        <p:nvSpPr>
          <p:cNvPr id="4" name="Footer Placeholder 3">
            <a:extLst>
              <a:ext uri="{FF2B5EF4-FFF2-40B4-BE49-F238E27FC236}">
                <a16:creationId xmlns:a16="http://schemas.microsoft.com/office/drawing/2014/main" id="{BBA09E0B-CEBC-425D-8A86-1F858D8DE9AD}"/>
              </a:ext>
            </a:extLst>
          </p:cNvPr>
          <p:cNvSpPr>
            <a:spLocks noGrp="1"/>
          </p:cNvSpPr>
          <p:nvPr>
            <p:ph type="ftr" sz="quarter" idx="11"/>
          </p:nvPr>
        </p:nvSpPr>
        <p:spPr>
          <a:xfrm>
            <a:off x="201168" y="6356350"/>
            <a:ext cx="4837176" cy="365125"/>
          </a:xfrm>
        </p:spPr>
        <p:txBody>
          <a:bodyPr/>
          <a:lstStyle/>
          <a:p>
            <a:pPr lvl="0"/>
            <a:r>
              <a:rPr lang="en-US" noProof="0" dirty="0"/>
              <a:t>Games grading prediction</a:t>
            </a:r>
          </a:p>
        </p:txBody>
      </p:sp>
      <p:sp>
        <p:nvSpPr>
          <p:cNvPr id="5" name="Date Placeholder 4">
            <a:extLst>
              <a:ext uri="{FF2B5EF4-FFF2-40B4-BE49-F238E27FC236}">
                <a16:creationId xmlns:a16="http://schemas.microsoft.com/office/drawing/2014/main" id="{4DBAEA19-91BF-48E8-A1D4-8FB745EA44D0}"/>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6" name="Slide Number Placeholder 5">
            <a:extLst>
              <a:ext uri="{FF2B5EF4-FFF2-40B4-BE49-F238E27FC236}">
                <a16:creationId xmlns:a16="http://schemas.microsoft.com/office/drawing/2014/main" id="{9E887279-B48F-43C3-91FA-09BD7EA33A25}"/>
              </a:ext>
            </a:extLst>
          </p:cNvPr>
          <p:cNvSpPr>
            <a:spLocks noGrp="1"/>
          </p:cNvSpPr>
          <p:nvPr>
            <p:ph type="sldNum" sz="quarter" idx="12"/>
          </p:nvPr>
        </p:nvSpPr>
        <p:spPr>
          <a:xfrm>
            <a:off x="11365992" y="6356350"/>
            <a:ext cx="630936" cy="365125"/>
          </a:xfrm>
        </p:spPr>
        <p:txBody>
          <a:bodyPr/>
          <a:lstStyle/>
          <a:p>
            <a:pPr lvl="0"/>
            <a:fld id="{D39F39FF-F5CB-4ACA-9B46-4CCF89ECA75F}" type="slidenum">
              <a:rPr lang="en-US" noProof="0" smtClean="0"/>
              <a:pPr lvl="0"/>
              <a:t>6</a:t>
            </a:fld>
            <a:endParaRPr lang="en-US" noProof="0" dirty="0"/>
          </a:p>
        </p:txBody>
      </p:sp>
      <p:pic>
        <p:nvPicPr>
          <p:cNvPr id="8" name="Picture Placeholder 7" descr="A person with headphones and a keyboard&#10;&#10;Description automatically generated with low confidence">
            <a:extLst>
              <a:ext uri="{FF2B5EF4-FFF2-40B4-BE49-F238E27FC236}">
                <a16:creationId xmlns:a16="http://schemas.microsoft.com/office/drawing/2014/main" id="{360ED0F6-7164-C62F-E8F2-44F43CC2DA80}"/>
              </a:ext>
            </a:extLst>
          </p:cNvPr>
          <p:cNvPicPr>
            <a:picLocks noGrp="1" noChangeAspect="1"/>
          </p:cNvPicPr>
          <p:nvPr>
            <p:ph type="pic" sz="quarter" idx="14"/>
          </p:nvPr>
        </p:nvPicPr>
        <p:blipFill>
          <a:blip r:embed="rId2"/>
          <a:srcRect l="6314" r="6314"/>
          <a:stretch>
            <a:fillRect/>
          </a:stretch>
        </p:blipFill>
        <p:spPr/>
      </p:pic>
      <p:pic>
        <p:nvPicPr>
          <p:cNvPr id="14" name="Picture Placeholder 13" descr="A broken keyboard with a broken key board&#10;&#10;Description automatically generated with low confidence">
            <a:extLst>
              <a:ext uri="{FF2B5EF4-FFF2-40B4-BE49-F238E27FC236}">
                <a16:creationId xmlns:a16="http://schemas.microsoft.com/office/drawing/2014/main" id="{86B300CF-38EF-F649-16FD-8E1CD27DA0FA}"/>
              </a:ext>
            </a:extLst>
          </p:cNvPr>
          <p:cNvPicPr>
            <a:picLocks noGrp="1" noChangeAspect="1"/>
          </p:cNvPicPr>
          <p:nvPr>
            <p:ph type="pic" sz="quarter" idx="13"/>
          </p:nvPr>
        </p:nvPicPr>
        <p:blipFill>
          <a:blip r:embed="rId3"/>
          <a:srcRect t="14727" b="14727"/>
          <a:stretch>
            <a:fillRect/>
          </a:stretch>
        </p:blipFill>
        <p:spPr/>
      </p:pic>
    </p:spTree>
    <p:extLst>
      <p:ext uri="{BB962C8B-B14F-4D97-AF65-F5344CB8AC3E}">
        <p14:creationId xmlns:p14="http://schemas.microsoft.com/office/powerpoint/2010/main" val="767611276"/>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F0BF08-C674-44E3-8BFC-85BC65E095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8757C30-AE9A-4680-90EB-19D282EC2B7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A5CCB28C-7D26-4A36-9CFC-D739C28F3D1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Color block design</Template>
  <TotalTime>729</TotalTime>
  <Words>300</Words>
  <Application>Microsoft Office PowerPoint</Application>
  <PresentationFormat>Widescreen</PresentationFormat>
  <Paragraphs>42</Paragraphs>
  <Slides>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Avenir Next LT Pro</vt:lpstr>
      <vt:lpstr>Calibri</vt:lpstr>
      <vt:lpstr>ColorBlockVTI</vt:lpstr>
      <vt:lpstr>Games grading predictions</vt:lpstr>
      <vt:lpstr>The situation today</vt:lpstr>
      <vt:lpstr>Agenda</vt:lpstr>
      <vt:lpstr>Predicting the reviews</vt:lpstr>
      <vt:lpstr>The Data</vt:lpstr>
      <vt:lpstr>Thank  you for playing. GG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Games grading predictions</dc:title>
  <dc:creator>Natty Zepko</dc:creator>
  <cp:lastModifiedBy>Natty Zepko</cp:lastModifiedBy>
  <cp:revision>2</cp:revision>
  <dcterms:created xsi:type="dcterms:W3CDTF">2023-06-05T19:51:40Z</dcterms:created>
  <dcterms:modified xsi:type="dcterms:W3CDTF">2023-06-06T08:01:29Z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